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2895D3E7-F428-4ECB-9953-CDCFF525FFFA}">
  <a:tblStyle styleId="{2895D3E7-F428-4ECB-9953-CDCFF525FFFA}" styleName="Table_0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108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"/>
              <a:pPr lvl="0">
                <a:spcBef>
                  <a:spcPts val="0"/>
                </a:spcBef>
                <a:buNone/>
              </a:pPr>
              <a:t>‹Nº›</a:t>
            </a:fld>
            <a:endParaRPr lang="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pPr lvl="0" algn="r">
                <a:spcBef>
                  <a:spcPts val="0"/>
                </a:spcBef>
                <a:buNone/>
              </a:pPr>
              <a:t>‹Nº›</a:t>
            </a:fld>
            <a:endParaRPr lang="es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drive.google.com/folderview?id=0Bw8zgVChF5F4Wlhnck1SRDItX1k&amp;usp=shar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rive.google.com/file/d/0Bw8zgVChF5F4NXFDcTJkaV9MSU0/view?usp=sharing" TargetMode="External"/><Relationship Id="rId5" Type="http://schemas.openxmlformats.org/officeDocument/2006/relationships/hyperlink" Target="https://drive.google.com/file/d/0Bw8zgVChF5F4MG9YVDhvWld6RlE/view?usp=sharing" TargetMode="External"/><Relationship Id="rId4" Type="http://schemas.openxmlformats.org/officeDocument/2006/relationships/hyperlink" Target="https://docs.google.com/document/d/1YKYgvU-jg2vD4yLxut4N4MC0d5NAqtyTg2j4nd9Xi0Q/edit?usp=shar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drive.google.com/file/d/0Bw8zgVChF5F4U2txUEZCTkxseUU/view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rive.google.com/file/d/0Bw8zgVChF5F4TkF3SXVzOEROcmc/view?usp=sharing" TargetMode="External"/><Relationship Id="rId5" Type="http://schemas.openxmlformats.org/officeDocument/2006/relationships/hyperlink" Target="https://drive.google.com/file/d/0Bw8zgVChF5F4TnZJa0QxbzRIMHc/view?usp=sharing" TargetMode="External"/><Relationship Id="rId4" Type="http://schemas.openxmlformats.org/officeDocument/2006/relationships/hyperlink" Target="https://drive.google.com/folderview?id=0Bw8zgVChF5F4MzhYY2dOVFJIUTg&amp;usp=sharin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drive.google.com/folderview?id=0Bw8zgVChF5F4VUlCcUU1NE11WUE&amp;usp=sharing" TargetMode="External"/><Relationship Id="rId5" Type="http://schemas.openxmlformats.org/officeDocument/2006/relationships/hyperlink" Target="https://drive.google.com/folderview?id=0Bw8zgVChF5F4U2UzbHRzWXhrajQ&amp;usp=sharing" TargetMode="External"/><Relationship Id="rId4" Type="http://schemas.openxmlformats.org/officeDocument/2006/relationships/hyperlink" Target="https://drive.google.com/folderview?id=0Bw8zgVChF5F4WGhnYWhvMjhQeHc&amp;usp=shari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consultascecades@dgsc.go.c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29750" y="787825"/>
            <a:ext cx="8884499" cy="3370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" sz="4000"/>
              <a:t>Normativa de Capacitación del Régimen de Servicio Civil Costarricense</a:t>
            </a:r>
          </a:p>
          <a:p>
            <a:pPr lvl="0" rtl="0">
              <a:spcBef>
                <a:spcPts val="0"/>
              </a:spcBef>
              <a:buNone/>
            </a:pPr>
            <a:r>
              <a:rPr lang="es" sz="3600"/>
              <a:t>(Actualizada)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/>
          <p:nvPr/>
        </p:nvSpPr>
        <p:spPr>
          <a:xfrm>
            <a:off x="3992025" y="3610825"/>
            <a:ext cx="4886100" cy="802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just">
              <a:spcBef>
                <a:spcPts val="0"/>
              </a:spcBef>
              <a:buNone/>
            </a:pPr>
            <a:r>
              <a:rPr lang="es"/>
              <a:t>A continuación encontrará un documento que contiene toda la normativa vigente relacionada con la Capacitación. Se encuentra actualizada al día de hoy (</a:t>
            </a:r>
            <a:r>
              <a:rPr lang="es">
                <a:solidFill>
                  <a:srgbClr val="FF0000"/>
                </a:solidFill>
              </a:rPr>
              <a:t>02/11/2016</a:t>
            </a:r>
            <a:r>
              <a:rPr lang="es"/>
              <a:t>)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6772425" y="4297525"/>
            <a:ext cx="1809300" cy="22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Armando Díaz Arias</a:t>
            </a:r>
          </a:p>
        </p:txBody>
      </p:sp>
      <p:pic>
        <p:nvPicPr>
          <p:cNvPr id="57" name="Shape 57" descr="cintillo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24950"/>
            <a:ext cx="9143998" cy="450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Shape 62"/>
          <p:cNvGraphicFramePr/>
          <p:nvPr/>
        </p:nvGraphicFramePr>
        <p:xfrm>
          <a:off x="419100" y="285975"/>
          <a:ext cx="8305775" cy="4815750"/>
        </p:xfrm>
        <a:graphic>
          <a:graphicData uri="http://schemas.openxmlformats.org/drawingml/2006/table">
            <a:tbl>
              <a:tblPr>
                <a:noFill/>
                <a:tableStyleId>{2895D3E7-F428-4ECB-9953-CDCFF525FFFA}</a:tableStyleId>
              </a:tblPr>
              <a:tblGrid>
                <a:gridCol w="2816000"/>
                <a:gridCol w="3057775"/>
                <a:gridCol w="2432000"/>
              </a:tblGrid>
              <a:tr h="7334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Normativa de Capacitación y Desarrollo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Si gusta conocer o verificar alguna normativa relacionada con la capacitación y el desarrollo vigente y actualizada a la fecha, por favor dele clic al siguiente enlace: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4"/>
                        </a:rPr>
                        <a:t>Normativa Capacitación y Desarrollo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Reconocimiento Certificados Institutos privados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No se tiene facultad legal para reconocer institutos o centros de estudios privados, si quiere leer el documento o la publicación realizada en el periódico La Nacional el 30/03/2015 les invitamos a darle clic al siguiente enlace: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5"/>
                        </a:rPr>
                        <a:t>Oficio circular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200"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6"/>
                        </a:rPr>
                        <a:t>Publicación realizada en el periódico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Formularios de Capacitación (FOCAP)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Podrá acceder a los focap electrónicos, al Focap de asistencia, del impacto de la capacitación, de calificación de la actividad y del facilitador o facilitadora, además del manual del focap electrónico, con solo darle clic al siguiente enlace: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7"/>
                        </a:rPr>
                        <a:t>FOCAP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Shape 67"/>
          <p:cNvGraphicFramePr/>
          <p:nvPr/>
        </p:nvGraphicFramePr>
        <p:xfrm>
          <a:off x="533800" y="856525"/>
          <a:ext cx="8305775" cy="3118425"/>
        </p:xfrm>
        <a:graphic>
          <a:graphicData uri="http://schemas.openxmlformats.org/drawingml/2006/table">
            <a:tbl>
              <a:tblPr>
                <a:noFill/>
                <a:tableStyleId>{2895D3E7-F428-4ECB-9953-CDCFF525FFFA}</a:tableStyleId>
              </a:tblPr>
              <a:tblGrid>
                <a:gridCol w="2816000"/>
                <a:gridCol w="3057775"/>
                <a:gridCol w="2432000"/>
              </a:tblGrid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Formularios Beca Idioma Extranjero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Se puede acceder a los formularios que se utilizan en el tema de Beca idioma extranjero a decir (Solicitud de beca, Afiche) dándole clic al siguiente enlace: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4"/>
                        </a:rPr>
                        <a:t>Formularios Beca Idioma Extranjero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Formularios de Detección de Necesidades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Aparecen los formularios de detección de necesidades de los funcionarios/funcionarias y de las jefaturas en los siguientes enlaces: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5"/>
                        </a:rPr>
                        <a:t>Detección funcionarios - funcionarias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200"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6"/>
                        </a:rPr>
                        <a:t>Detección Jefaturas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200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Formulario de Planificación de la Capacitación (PIC)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En el siguiente enlace encontrará el formulario del PIC: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7"/>
                        </a:rPr>
                        <a:t>PIC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Shape 72"/>
          <p:cNvGraphicFramePr/>
          <p:nvPr/>
        </p:nvGraphicFramePr>
        <p:xfrm>
          <a:off x="533800" y="856525"/>
          <a:ext cx="8305775" cy="3615630"/>
        </p:xfrm>
        <a:graphic>
          <a:graphicData uri="http://schemas.openxmlformats.org/drawingml/2006/table">
            <a:tbl>
              <a:tblPr>
                <a:noFill/>
                <a:tableStyleId>{2895D3E7-F428-4ECB-9953-CDCFF525FFFA}</a:tableStyleId>
              </a:tblPr>
              <a:tblGrid>
                <a:gridCol w="2816000"/>
                <a:gridCol w="3057775"/>
                <a:gridCol w="2432000"/>
              </a:tblGrid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Formulario de Contratos de estudio y capacitación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En el siguiente enlace encontrará los formularios de contratos: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4"/>
                        </a:rPr>
                        <a:t>Contratos de estudio y capacitación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Matriz e instructivo de Informes Trimestrales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En el siguiente enlace puede encontrar tanto la matriz como el instructivo para elaborar los informes trimestrales de actividades de capacitación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5"/>
                        </a:rPr>
                        <a:t>Informes Trimestrales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Formularios de Pasantía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lang="es">
                          <a:solidFill>
                            <a:schemeClr val="dk1"/>
                          </a:solidFill>
                        </a:rPr>
                        <a:t>En el siguiente enlace puede encontrar los formularios para registrar las pasantías.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s" sz="1200" u="sng">
                          <a:solidFill>
                            <a:schemeClr val="hlink"/>
                          </a:solidFill>
                          <a:hlinkClick r:id="rId6"/>
                        </a:rPr>
                        <a:t>Pasantía</a:t>
                      </a: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77152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 sz="1200"/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476250" y="2234350"/>
            <a:ext cx="8191637" cy="674584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0" i="0">
                <a:ln w="9525" cap="flat" cmpd="sng">
                  <a:solidFill>
                    <a:schemeClr val="dk2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93C47D"/>
                </a:solidFill>
                <a:latin typeface="Arial"/>
              </a:rPr>
              <a:t>MUCHAS GRACIAS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5134325" y="3657600"/>
            <a:ext cx="3628499" cy="850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"/>
              <a:t>Cualquier duda o comentario puede externarla en el correo </a:t>
            </a:r>
            <a:r>
              <a:rPr lang="es" b="1" u="sng">
                <a:solidFill>
                  <a:schemeClr val="hlink"/>
                </a:solidFill>
                <a:hlinkClick r:id="rId4"/>
              </a:rPr>
              <a:t>consultascecades@dgsc.go.cr</a:t>
            </a:r>
            <a:r>
              <a:rPr lang="es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349</Words>
  <PresentationFormat>Presentación en pantalla (16:9)</PresentationFormat>
  <Paragraphs>37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simple-light-2</vt:lpstr>
      <vt:lpstr>Normativa de Capacitación del Régimen de Servicio Civil Costarricense (Actualizada) 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Normativa de Capacitación del Régimen de Servicio Civil Costarricense (Actualizada) </dc:title>
  <dc:creator>Flory Cordero Meléndez</dc:creator>
  <cp:lastModifiedBy>fcordero</cp:lastModifiedBy>
  <cp:revision>1</cp:revision>
  <dcterms:modified xsi:type="dcterms:W3CDTF">2016-11-02T17:48:48Z</dcterms:modified>
</cp:coreProperties>
</file>