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6B42D-3CDD-49BE-B6DD-FACD62322DA6}" type="datetimeFigureOut">
              <a:rPr lang="es-CR" smtClean="0"/>
              <a:pPr/>
              <a:t>14/07/2015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BD934-9E03-4036-B91B-829F7FC95A7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9717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517-54AC-46EA-B1E1-D42339C5885D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FECE-C1D0-4498-A380-5B8F0FE6BA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561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1517-54AC-46EA-B1E1-D42339C5885D}" type="datetimeFigureOut">
              <a:rPr lang="es-ES" smtClean="0"/>
              <a:pPr/>
              <a:t>14/07/2015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FECE-C1D0-4498-A380-5B8F0FE6BA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014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99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82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07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3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25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31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43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064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03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59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36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21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774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13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25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13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68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65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183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44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79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818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Presentación en pantalla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fcordero</cp:lastModifiedBy>
  <cp:revision>3</cp:revision>
  <cp:lastPrinted>2015-07-09T19:21:37Z</cp:lastPrinted>
  <dcterms:created xsi:type="dcterms:W3CDTF">2015-07-09T04:00:54Z</dcterms:created>
  <dcterms:modified xsi:type="dcterms:W3CDTF">2015-07-14T18:08:36Z</dcterms:modified>
</cp:coreProperties>
</file>